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5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2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1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4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9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3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549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2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7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ED01D-3EE3-D144-91BD-7B07E9E255FA}" type="datetimeFigureOut">
              <a:rPr lang="en-US" smtClean="0"/>
              <a:t>17/01/2014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DC7BF-0511-CD40-8A95-A73E9C1F2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5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261422"/>
              </p:ext>
            </p:extLst>
          </p:nvPr>
        </p:nvGraphicFramePr>
        <p:xfrm>
          <a:off x="361157" y="417832"/>
          <a:ext cx="8451966" cy="62026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408661"/>
                <a:gridCol w="1408661"/>
                <a:gridCol w="1408661"/>
                <a:gridCol w="1408661"/>
                <a:gridCol w="1408661"/>
                <a:gridCol w="140866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Responsible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Accountable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Consulted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Opponent/Supporter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O/A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77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858589"/>
              </p:ext>
            </p:extLst>
          </p:nvPr>
        </p:nvGraphicFramePr>
        <p:xfrm>
          <a:off x="361157" y="417832"/>
          <a:ext cx="7916448" cy="59334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319408"/>
                <a:gridCol w="1319408"/>
                <a:gridCol w="1319408"/>
                <a:gridCol w="1319408"/>
                <a:gridCol w="1319408"/>
                <a:gridCol w="131940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Role/Name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</a:t>
                      </a:r>
                      <a:r>
                        <a:rPr lang="en-US" dirty="0" smtClean="0"/>
                        <a:t>/Name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</a:t>
                      </a:r>
                      <a:r>
                        <a:rPr lang="en-US" dirty="0" smtClean="0"/>
                        <a:t>/Name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</a:t>
                      </a:r>
                      <a:r>
                        <a:rPr lang="en-US" dirty="0" smtClean="0"/>
                        <a:t>/Name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</a:t>
                      </a:r>
                      <a:r>
                        <a:rPr lang="en-US" dirty="0" smtClean="0"/>
                        <a:t>/Name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30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</Words>
  <Application>Microsoft Macintosh PowerPoint</Application>
  <PresentationFormat>On-screen Show (4:3)</PresentationFormat>
  <Paragraphs>45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Yelland</dc:creator>
  <cp:lastModifiedBy>Becky Yelland</cp:lastModifiedBy>
  <cp:revision>1</cp:revision>
  <dcterms:created xsi:type="dcterms:W3CDTF">2014-01-17T13:17:06Z</dcterms:created>
  <dcterms:modified xsi:type="dcterms:W3CDTF">2014-01-17T13:23:54Z</dcterms:modified>
</cp:coreProperties>
</file>